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772400" cy="100584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4F6"/>
    <a:srgbClr val="302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8"/>
  </p:normalViewPr>
  <p:slideViewPr>
    <p:cSldViewPr snapToGrid="0">
      <p:cViewPr varScale="1">
        <p:scale>
          <a:sx n="79" d="100"/>
          <a:sy n="79" d="100"/>
        </p:scale>
        <p:origin x="293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21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7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59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22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83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0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9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802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6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57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2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F69BBF-D083-D648-823E-F7DB30B78BF4}" type="datetimeFigureOut">
              <a:rPr lang="en-US" smtClean="0"/>
              <a:t>5/17/24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1F6344-2D59-CB40-8252-C4D3659BE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6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D916FD3-782F-B829-9110-FE9B25E416CE}"/>
              </a:ext>
            </a:extLst>
          </p:cNvPr>
          <p:cNvSpPr txBox="1"/>
          <p:nvPr/>
        </p:nvSpPr>
        <p:spPr>
          <a:xfrm>
            <a:off x="481247" y="3393064"/>
            <a:ext cx="6809906" cy="1700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>
              <a:buClr>
                <a:srgbClr val="2EB558"/>
              </a:buClr>
              <a:buSzPct val="125000"/>
            </a:pPr>
            <a:r>
              <a:rPr lang="en-US" sz="1600" kern="100" dirty="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Inventory, consolidate, and properly store lab supplies</a:t>
            </a:r>
          </a:p>
          <a:p>
            <a:pPr marL="685800" lvl="1">
              <a:buClr>
                <a:srgbClr val="2EB558"/>
              </a:buClr>
              <a:buSzPct val="125000"/>
            </a:pPr>
            <a:endParaRPr lang="en-US" sz="1100" kern="100" dirty="0">
              <a:solidFill>
                <a:srgbClr val="302E77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endParaRPr lang="en-US" sz="1050" kern="100" dirty="0">
              <a:solidFill>
                <a:srgbClr val="302E77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r>
              <a:rPr lang="en-US" sz="1600" kern="100" dirty="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Dispose of (or reuse) excess chemicals safely </a:t>
            </a:r>
          </a:p>
          <a:p>
            <a:pPr marL="685800" lvl="1">
              <a:buClr>
                <a:srgbClr val="2EB558"/>
              </a:buClr>
              <a:buSzPct val="125000"/>
            </a:pPr>
            <a:endParaRPr lang="en-US" sz="3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endParaRPr lang="en-US" sz="16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685800" lvl="1">
              <a:buClr>
                <a:srgbClr val="2EB558"/>
              </a:buClr>
              <a:buSzPct val="125000"/>
            </a:pPr>
            <a:r>
              <a:rPr lang="en-US" sz="1600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Repurpose old or unwanted equipment where needed and optimize storage and space for better research efficiency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0752DD-7350-658D-8AA2-6189E6EDFDDC}"/>
              </a:ext>
            </a:extLst>
          </p:cNvPr>
          <p:cNvSpPr/>
          <p:nvPr/>
        </p:nvSpPr>
        <p:spPr>
          <a:xfrm>
            <a:off x="0" y="5457949"/>
            <a:ext cx="7772400" cy="2848873"/>
          </a:xfrm>
          <a:prstGeom prst="rect">
            <a:avLst/>
          </a:prstGeom>
          <a:solidFill>
            <a:srgbClr val="D0E4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976FC-295F-5101-A163-DCF39E7C8917}"/>
              </a:ext>
            </a:extLst>
          </p:cNvPr>
          <p:cNvSpPr txBox="1"/>
          <p:nvPr/>
        </p:nvSpPr>
        <p:spPr>
          <a:xfrm>
            <a:off x="313870" y="1444355"/>
            <a:ext cx="7070271" cy="198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400" kern="100" dirty="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It’s time to make the most of our research space with a spring cleaning! Cleaning out unused equipment or outdated materials frees up space in the lab, supports our waste diversion goals, and benefits other researchers in need of supplies. Join the [Organization] Green Labs program and make the commitment to keeping our laboratory spaces clean and efficient.</a:t>
            </a:r>
            <a:r>
              <a:rPr lang="en-US" sz="1400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</a:pPr>
            <a:endParaRPr lang="en-US" sz="1400" kern="100" dirty="0">
              <a:solidFill>
                <a:srgbClr val="302E77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en-US" b="1" kern="100" dirty="0">
                <a:solidFill>
                  <a:srgbClr val="302E77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Why conduct a lab clean out and space assessment?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kern="100" dirty="0">
              <a:solidFill>
                <a:srgbClr val="302E77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A2CC20-88D4-044D-C46F-FA286EBC0C2B}"/>
              </a:ext>
            </a:extLst>
          </p:cNvPr>
          <p:cNvSpPr txBox="1"/>
          <p:nvPr/>
        </p:nvSpPr>
        <p:spPr>
          <a:xfrm>
            <a:off x="383721" y="5590763"/>
            <a:ext cx="4889080" cy="2607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 sz="1400" kern="10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defRPr>
            </a:lvl1pPr>
            <a:lvl2pPr marL="742950" lvl="1" indent="-285750">
              <a:lnSpc>
                <a:spcPct val="107000"/>
              </a:lnSpc>
              <a:buClr>
                <a:srgbClr val="2EB558"/>
              </a:buClr>
              <a:buSzPct val="125000"/>
              <a:buFont typeface="Arial" panose="020B0604020202020204" pitchFamily="34" charset="0"/>
              <a:buChar char="•"/>
              <a:defRPr sz="1400" kern="100">
                <a:solidFill>
                  <a:srgbClr val="302E7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defRPr>
            </a:lvl2pPr>
          </a:lstStyle>
          <a:p>
            <a:r>
              <a:rPr lang="en-US" b="1" dirty="0"/>
              <a:t>Dates: </a:t>
            </a:r>
            <a:r>
              <a:rPr lang="en-US" dirty="0"/>
              <a:t>[Insert timeframe]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Who Can Participate: </a:t>
            </a:r>
            <a:r>
              <a:rPr lang="en-US" dirty="0"/>
              <a:t>[Insert lab types, employees, students, and/or champions]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How to Participate: </a:t>
            </a:r>
            <a:r>
              <a:rPr lang="en-US" dirty="0"/>
              <a:t>[Insert details, QR code or URL to resource materials or checklist]</a:t>
            </a:r>
          </a:p>
          <a:p>
            <a:endParaRPr lang="en-US" dirty="0"/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Questions?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Contact [Insert email or phone number], or visit [Green Labs program</a:t>
            </a:r>
            <a:r>
              <a:rPr lang="en-US" dirty="0"/>
              <a:t>,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EHS</a:t>
            </a:r>
            <a:r>
              <a:rPr lang="en-US" dirty="0"/>
              <a:t>, or other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] for more information on how to participate.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3BF7A-E0F9-0261-388B-2F4B57777329}"/>
              </a:ext>
            </a:extLst>
          </p:cNvPr>
          <p:cNvSpPr txBox="1"/>
          <p:nvPr/>
        </p:nvSpPr>
        <p:spPr>
          <a:xfrm>
            <a:off x="3970111" y="9085216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00" b="1" kern="1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Insert URL here</a:t>
            </a:r>
          </a:p>
        </p:txBody>
      </p:sp>
      <p:pic>
        <p:nvPicPr>
          <p:cNvPr id="3" name="Picture 2" descr="A purple circle with white stars&#10;&#10;Description automatically generated">
            <a:extLst>
              <a:ext uri="{FF2B5EF4-FFF2-40B4-BE49-F238E27FC236}">
                <a16:creationId xmlns:a16="http://schemas.microsoft.com/office/drawing/2014/main" id="{D2C65762-8DDC-1CA2-6F42-9B6CA7DF3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47" y="3303791"/>
            <a:ext cx="563780" cy="563780"/>
          </a:xfrm>
          <a:prstGeom prst="rect">
            <a:avLst/>
          </a:prstGeom>
        </p:spPr>
      </p:pic>
      <p:pic>
        <p:nvPicPr>
          <p:cNvPr id="7" name="Picture 6" descr="A blue circle with a white recycle symbol&#10;&#10;Description automatically generated">
            <a:extLst>
              <a:ext uri="{FF2B5EF4-FFF2-40B4-BE49-F238E27FC236}">
                <a16:creationId xmlns:a16="http://schemas.microsoft.com/office/drawing/2014/main" id="{CEF20641-1181-40DB-AB1E-75A422FB8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247" y="4548047"/>
            <a:ext cx="563780" cy="563780"/>
          </a:xfrm>
          <a:prstGeom prst="rect">
            <a:avLst/>
          </a:prstGeom>
        </p:spPr>
      </p:pic>
      <p:pic>
        <p:nvPicPr>
          <p:cNvPr id="13" name="Picture 12" descr="A green circle with a white and white beakers&#10;&#10;Description automatically generated">
            <a:extLst>
              <a:ext uri="{FF2B5EF4-FFF2-40B4-BE49-F238E27FC236}">
                <a16:creationId xmlns:a16="http://schemas.microsoft.com/office/drawing/2014/main" id="{3A950221-EA0E-329A-16DE-C01C3D7DA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47" y="3925919"/>
            <a:ext cx="563780" cy="563780"/>
          </a:xfrm>
          <a:prstGeom prst="rect">
            <a:avLst/>
          </a:prstGeom>
        </p:spPr>
      </p:pic>
      <p:pic>
        <p:nvPicPr>
          <p:cNvPr id="5" name="Picture 4" descr="A room with white cabinets and wooden cabinets&#10;&#10;Description automatically generated with medium confidence">
            <a:extLst>
              <a:ext uri="{FF2B5EF4-FFF2-40B4-BE49-F238E27FC236}">
                <a16:creationId xmlns:a16="http://schemas.microsoft.com/office/drawing/2014/main" id="{0FCB4F4D-BB02-B13C-CEBE-1320DAB50A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1450" y="5139762"/>
            <a:ext cx="3531516" cy="3531516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9691C0-B378-6649-C510-D8092839D7CF}"/>
              </a:ext>
            </a:extLst>
          </p:cNvPr>
          <p:cNvSpPr txBox="1"/>
          <p:nvPr/>
        </p:nvSpPr>
        <p:spPr>
          <a:xfrm>
            <a:off x="449036" y="127352"/>
            <a:ext cx="6874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 Improve Our Research Space With a Lab Clean-Out</a:t>
            </a:r>
          </a:p>
        </p:txBody>
      </p:sp>
    </p:spTree>
    <p:extLst>
      <p:ext uri="{BB962C8B-B14F-4D97-AF65-F5344CB8AC3E}">
        <p14:creationId xmlns:p14="http://schemas.microsoft.com/office/powerpoint/2010/main" val="452040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195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Deena Roberson</dc:creator>
  <cp:lastModifiedBy>Deena Roberson</cp:lastModifiedBy>
  <cp:revision>9</cp:revision>
  <cp:lastPrinted>2024-05-14T17:40:29Z</cp:lastPrinted>
  <dcterms:created xsi:type="dcterms:W3CDTF">2024-05-13T16:33:28Z</dcterms:created>
  <dcterms:modified xsi:type="dcterms:W3CDTF">2024-05-17T16:03:44Z</dcterms:modified>
</cp:coreProperties>
</file>